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9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29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6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0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32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24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9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86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51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8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9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5/30/2024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421125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9jp6Jy94VA" TargetMode="External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899ED6-068A-389D-C761-BF3A0BC00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972" y="368824"/>
            <a:ext cx="5098800" cy="4706914"/>
          </a:xfrm>
        </p:spPr>
        <p:txBody>
          <a:bodyPr anchor="t">
            <a:normAutofit/>
          </a:bodyPr>
          <a:lstStyle/>
          <a:p>
            <a:r>
              <a:rPr lang="en-US" sz="8100" dirty="0"/>
              <a:t>DDM3040 ~ Design For Live Streaming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D7EC76-0F69-4D0D-B833-43A1AB5BA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139" y="4868911"/>
            <a:ext cx="4500562" cy="796311"/>
          </a:xfrm>
        </p:spPr>
        <p:txBody>
          <a:bodyPr anchor="b">
            <a:normAutofit/>
          </a:bodyPr>
          <a:lstStyle/>
          <a:p>
            <a:r>
              <a:rPr lang="en-US" sz="1500" dirty="0"/>
              <a:t>CA2: Analysis of your favorite live streaming video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014575-F0CE-4EAB-917E-3325411B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B3702B-264B-4A16-B3FF-E2B1366D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2A33E2F-6DB3-47D1-B577-F0D4289E8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F24FF8-D392-412B-AB34-A7D89311B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C9A5C4-13C1-2472-2020-67F517F09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4F2DF0-7C37-A267-D32E-04F3BCEDA7C6}"/>
              </a:ext>
            </a:extLst>
          </p:cNvPr>
          <p:cNvSpPr txBox="1"/>
          <p:nvPr/>
        </p:nvSpPr>
        <p:spPr>
          <a:xfrm>
            <a:off x="34534" y="5934669"/>
            <a:ext cx="3618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IT114105(LWL)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Name: Chan Tsz Chung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Student Number: 230346622</a:t>
            </a:r>
          </a:p>
        </p:txBody>
      </p:sp>
    </p:spTree>
    <p:extLst>
      <p:ext uri="{BB962C8B-B14F-4D97-AF65-F5344CB8AC3E}">
        <p14:creationId xmlns:p14="http://schemas.microsoft.com/office/powerpoint/2010/main" val="85880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3C0330-3A42-8391-422F-A66F5031ED41}"/>
              </a:ext>
            </a:extLst>
          </p:cNvPr>
          <p:cNvSpPr txBox="1"/>
          <p:nvPr/>
        </p:nvSpPr>
        <p:spPr>
          <a:xfrm>
            <a:off x="2983320" y="284844"/>
            <a:ext cx="5203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Layout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3343FA-B8B5-7EEE-F957-34203C5AC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98" y="1761336"/>
            <a:ext cx="10179003" cy="24840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2DFDE-3ABB-E37A-4C32-F17CF37B1876}"/>
              </a:ext>
            </a:extLst>
          </p:cNvPr>
          <p:cNvSpPr txBox="1"/>
          <p:nvPr/>
        </p:nvSpPr>
        <p:spPr>
          <a:xfrm>
            <a:off x="3276600" y="5246915"/>
            <a:ext cx="4404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Screen Capture of the video</a:t>
            </a:r>
          </a:p>
        </p:txBody>
      </p:sp>
    </p:spTree>
    <p:extLst>
      <p:ext uri="{BB962C8B-B14F-4D97-AF65-F5344CB8AC3E}">
        <p14:creationId xmlns:p14="http://schemas.microsoft.com/office/powerpoint/2010/main" val="3393941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4F9B187-EC02-44E0-99C7-5D629D664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6A9B50-EE34-8922-223A-AD7893F503FC}"/>
              </a:ext>
            </a:extLst>
          </p:cNvPr>
          <p:cNvSpPr txBox="1"/>
          <p:nvPr/>
        </p:nvSpPr>
        <p:spPr>
          <a:xfrm>
            <a:off x="7829378" y="829886"/>
            <a:ext cx="4554821" cy="2186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This is the end of the Analysis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of my favorite live streaming video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B4E221E-E4F3-4D25-8DC8-8A3D08C83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491700" y="811038"/>
            <a:ext cx="6131951" cy="5783897"/>
            <a:chOff x="4925125" y="3600"/>
            <a:chExt cx="7266875" cy="68544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DCB79C8-6A25-43E7-AC87-D1D7C607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BABC8D9-79F4-4665-99B3-4EA1B520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08BC036-0C59-4D8B-8F96-46D122C90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 descr="Camera lens">
            <a:extLst>
              <a:ext uri="{FF2B5EF4-FFF2-40B4-BE49-F238E27FC236}">
                <a16:creationId xmlns:a16="http://schemas.microsoft.com/office/drawing/2014/main" id="{2366C513-64E5-87FD-4A86-95D6B41E3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9" r="29180" b="-2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07C00D-326C-AFE5-1D5A-AA95397FA118}"/>
              </a:ext>
            </a:extLst>
          </p:cNvPr>
          <p:cNvSpPr txBox="1"/>
          <p:nvPr/>
        </p:nvSpPr>
        <p:spPr>
          <a:xfrm>
            <a:off x="6609206" y="4588113"/>
            <a:ext cx="6114991" cy="336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4000" spc="50" dirty="0">
                <a:solidFill>
                  <a:srgbClr val="0070C0"/>
                </a:solidFill>
              </a:rPr>
              <a:t>Thanks For Watching</a:t>
            </a:r>
          </a:p>
        </p:txBody>
      </p:sp>
    </p:spTree>
    <p:extLst>
      <p:ext uri="{BB962C8B-B14F-4D97-AF65-F5344CB8AC3E}">
        <p14:creationId xmlns:p14="http://schemas.microsoft.com/office/powerpoint/2010/main" val="2623389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E947-0D89-D288-3B5A-C664A570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Show and Event -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NBA</a:t>
            </a:r>
          </a:p>
        </p:txBody>
      </p:sp>
      <p:pic>
        <p:nvPicPr>
          <p:cNvPr id="7" name="Content Placeholder 6" descr="A basketball game with people watching&#10;&#10;Description automatically generated">
            <a:extLst>
              <a:ext uri="{FF2B5EF4-FFF2-40B4-BE49-F238E27FC236}">
                <a16:creationId xmlns:a16="http://schemas.microsoft.com/office/drawing/2014/main" id="{04A43E0C-10C6-765A-800C-C250B360B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712" y="2349500"/>
            <a:ext cx="6719710" cy="377983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91DA6F-4916-9700-AB54-39012B3CE7A6}"/>
              </a:ext>
            </a:extLst>
          </p:cNvPr>
          <p:cNvSpPr txBox="1"/>
          <p:nvPr/>
        </p:nvSpPr>
        <p:spPr>
          <a:xfrm>
            <a:off x="3276600" y="6318000"/>
            <a:ext cx="539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https://www.youtube.com/watch?v=29jp6Jy94VA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1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83A32-CF41-E0C2-755F-99D8C4FBD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201714"/>
          </a:xfrm>
        </p:spPr>
        <p:txBody>
          <a:bodyPr/>
          <a:lstStyle/>
          <a:p>
            <a:r>
              <a:rPr lang="en-US" altLang="zh-TW" dirty="0"/>
              <a:t>Direction, written inspiration: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A9D96-D9FA-F4A6-64C0-E4285B6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897516"/>
            <a:ext cx="11101136" cy="3779837"/>
          </a:xfrm>
        </p:spPr>
        <p:txBody>
          <a:bodyPr>
            <a:normAutofit/>
          </a:bodyPr>
          <a:lstStyle/>
          <a:p>
            <a:r>
              <a:rPr lang="en-US" sz="2400" dirty="0"/>
              <a:t>This is a reaction video of an NBA game</a:t>
            </a:r>
          </a:p>
          <a:p>
            <a:r>
              <a:rPr lang="en-US" sz="2400" dirty="0"/>
              <a:t>The streamer provide a commentary of the NBA game and analysis the game play in the NBA game.</a:t>
            </a:r>
          </a:p>
          <a:p>
            <a:r>
              <a:rPr lang="en-US" sz="2400" dirty="0"/>
              <a:t>A real first-time reaction of the NBA game </a:t>
            </a:r>
          </a:p>
          <a:p>
            <a:r>
              <a:rPr lang="en-US" sz="2400" dirty="0"/>
              <a:t>Provide joyful environment  to the viewer and entertain viewer</a:t>
            </a:r>
          </a:p>
        </p:txBody>
      </p:sp>
    </p:spTree>
    <p:extLst>
      <p:ext uri="{BB962C8B-B14F-4D97-AF65-F5344CB8AC3E}">
        <p14:creationId xmlns:p14="http://schemas.microsoft.com/office/powerpoint/2010/main" val="1834779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C660DC-03AE-ADC2-5918-4752815793E9}"/>
              </a:ext>
            </a:extLst>
          </p:cNvPr>
          <p:cNvSpPr txBox="1"/>
          <p:nvPr/>
        </p:nvSpPr>
        <p:spPr>
          <a:xfrm>
            <a:off x="3137786" y="272144"/>
            <a:ext cx="59164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Visual: Aesthetic</a:t>
            </a:r>
          </a:p>
        </p:txBody>
      </p:sp>
      <p:pic>
        <p:nvPicPr>
          <p:cNvPr id="6" name="Picture 5" descr="Reaction video of an NBA game">
            <a:extLst>
              <a:ext uri="{FF2B5EF4-FFF2-40B4-BE49-F238E27FC236}">
                <a16:creationId xmlns:a16="http://schemas.microsoft.com/office/drawing/2014/main" id="{957FF4A5-07ED-D820-035B-9F74B165A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685" y="1534885"/>
            <a:ext cx="6734629" cy="378822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E67246-BF68-210A-C7F0-D8CD7DF2CB79}"/>
              </a:ext>
            </a:extLst>
          </p:cNvPr>
          <p:cNvCxnSpPr>
            <a:cxnSpLocks/>
          </p:cNvCxnSpPr>
          <p:nvPr/>
        </p:nvCxnSpPr>
        <p:spPr>
          <a:xfrm>
            <a:off x="1574800" y="1828800"/>
            <a:ext cx="1153885" cy="520700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48A42CA-BA40-CA79-6D9F-D46A090CE96D}"/>
              </a:ext>
            </a:extLst>
          </p:cNvPr>
          <p:cNvSpPr txBox="1"/>
          <p:nvPr/>
        </p:nvSpPr>
        <p:spPr>
          <a:xfrm>
            <a:off x="186775" y="1182469"/>
            <a:ext cx="1799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full screen of </a:t>
            </a:r>
          </a:p>
          <a:p>
            <a:r>
              <a:rPr lang="en-US" dirty="0"/>
              <a:t>an NBA game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682F10-EE81-313D-A571-A978A7029AEA}"/>
              </a:ext>
            </a:extLst>
          </p:cNvPr>
          <p:cNvCxnSpPr>
            <a:cxnSpLocks/>
          </p:cNvCxnSpPr>
          <p:nvPr/>
        </p:nvCxnSpPr>
        <p:spPr>
          <a:xfrm flipV="1">
            <a:off x="1611085" y="4902200"/>
            <a:ext cx="1117600" cy="773331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4398195-D31B-6173-FCC4-1BAB391AD263}"/>
              </a:ext>
            </a:extLst>
          </p:cNvPr>
          <p:cNvSpPr txBox="1"/>
          <p:nvPr/>
        </p:nvSpPr>
        <p:spPr>
          <a:xfrm>
            <a:off x="174480" y="5675531"/>
            <a:ext cx="3342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green screen </a:t>
            </a:r>
          </a:p>
          <a:p>
            <a:r>
              <a:rPr lang="en-US" dirty="0"/>
              <a:t>as background to </a:t>
            </a:r>
          </a:p>
          <a:p>
            <a:r>
              <a:rPr lang="en-US" dirty="0"/>
              <a:t>Make himself fit into the video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F324DC-AB5E-F827-B72B-24231F100D30}"/>
              </a:ext>
            </a:extLst>
          </p:cNvPr>
          <p:cNvCxnSpPr>
            <a:cxnSpLocks/>
          </p:cNvCxnSpPr>
          <p:nvPr/>
        </p:nvCxnSpPr>
        <p:spPr>
          <a:xfrm flipH="1" flipV="1">
            <a:off x="6805385" y="4916073"/>
            <a:ext cx="967015" cy="814082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3921BE-8B87-E984-C45D-162C3D38B31E}"/>
              </a:ext>
            </a:extLst>
          </p:cNvPr>
          <p:cNvSpPr txBox="1"/>
          <p:nvPr/>
        </p:nvSpPr>
        <p:spPr>
          <a:xfrm>
            <a:off x="7476980" y="5726471"/>
            <a:ext cx="4370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NBA game video and front camera,</a:t>
            </a:r>
          </a:p>
          <a:p>
            <a:r>
              <a:rPr lang="en-US" dirty="0"/>
              <a:t> whole screen is very clean</a:t>
            </a:r>
          </a:p>
        </p:txBody>
      </p:sp>
    </p:spTree>
    <p:extLst>
      <p:ext uri="{BB962C8B-B14F-4D97-AF65-F5344CB8AC3E}">
        <p14:creationId xmlns:p14="http://schemas.microsoft.com/office/powerpoint/2010/main" val="1952949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879F8-3D17-6017-5AE8-AAF78BAF1068}"/>
              </a:ext>
            </a:extLst>
          </p:cNvPr>
          <p:cNvSpPr txBox="1"/>
          <p:nvPr/>
        </p:nvSpPr>
        <p:spPr>
          <a:xfrm>
            <a:off x="3137786" y="272144"/>
            <a:ext cx="43404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Visual: Style</a:t>
            </a:r>
          </a:p>
        </p:txBody>
      </p:sp>
      <p:pic>
        <p:nvPicPr>
          <p:cNvPr id="5" name="Picture 4" descr="Reaction video of an NBA game">
            <a:extLst>
              <a:ext uri="{FF2B5EF4-FFF2-40B4-BE49-F238E27FC236}">
                <a16:creationId xmlns:a16="http://schemas.microsoft.com/office/drawing/2014/main" id="{5B32B0B7-9279-F470-8B62-36573E10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685" y="1534885"/>
            <a:ext cx="6734629" cy="378822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6068A8-0A95-A97E-0AE5-E85805B9FCA6}"/>
              </a:ext>
            </a:extLst>
          </p:cNvPr>
          <p:cNvCxnSpPr>
            <a:cxnSpLocks/>
          </p:cNvCxnSpPr>
          <p:nvPr/>
        </p:nvCxnSpPr>
        <p:spPr>
          <a:xfrm flipV="1">
            <a:off x="1155700" y="4699000"/>
            <a:ext cx="1572985" cy="624114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024474-5D85-C4B9-79EB-BDA6405146A5}"/>
              </a:ext>
            </a:extLst>
          </p:cNvPr>
          <p:cNvSpPr txBox="1"/>
          <p:nvPr/>
        </p:nvSpPr>
        <p:spPr>
          <a:xfrm>
            <a:off x="351875" y="5475069"/>
            <a:ext cx="2546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have border line</a:t>
            </a:r>
          </a:p>
          <a:p>
            <a:r>
              <a:rPr lang="en-US" dirty="0"/>
              <a:t>Around him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215E7A-2371-6013-AC57-C7FE47100CDB}"/>
              </a:ext>
            </a:extLst>
          </p:cNvPr>
          <p:cNvSpPr txBox="1"/>
          <p:nvPr/>
        </p:nvSpPr>
        <p:spPr>
          <a:xfrm>
            <a:off x="106087" y="1287807"/>
            <a:ext cx="25465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masis MT Pro Black" panose="020F0502020204030204" pitchFamily="18" charset="0"/>
              </a:rPr>
              <a:t>Style: </a:t>
            </a:r>
            <a:r>
              <a:rPr lang="en-US" sz="3000" b="0" i="1" dirty="0">
                <a:solidFill>
                  <a:srgbClr val="0580E8"/>
                </a:solidFill>
                <a:effectLst/>
                <a:latin typeface="Amasis MT Pro Black" panose="020F0502020204030204" pitchFamily="18" charset="0"/>
              </a:rPr>
              <a:t>Conciseness</a:t>
            </a:r>
            <a:r>
              <a:rPr lang="en-US" sz="3000" dirty="0">
                <a:latin typeface="Amasis MT Pro Black" panose="020F0502020204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183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8866A1-4BEB-8765-AD71-E2A153A30602}"/>
              </a:ext>
            </a:extLst>
          </p:cNvPr>
          <p:cNvSpPr txBox="1"/>
          <p:nvPr/>
        </p:nvSpPr>
        <p:spPr>
          <a:xfrm>
            <a:off x="8877991" y="58932"/>
            <a:ext cx="34625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Creativity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82FC1-09D2-ED91-9BDF-7CAF0EA80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508"/>
            <a:ext cx="8877991" cy="2166592"/>
          </a:xfrm>
          <a:prstGeom prst="rect">
            <a:avLst/>
          </a:prstGeom>
        </p:spPr>
      </p:pic>
      <p:pic>
        <p:nvPicPr>
          <p:cNvPr id="8" name="Picture 7" descr="A basketball game with people watching&#10;&#10;Description automatically generated">
            <a:extLst>
              <a:ext uri="{FF2B5EF4-FFF2-40B4-BE49-F238E27FC236}">
                <a16:creationId xmlns:a16="http://schemas.microsoft.com/office/drawing/2014/main" id="{F71B2503-6DAB-D4DC-78E8-6D35B42CE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4014247"/>
            <a:ext cx="5055562" cy="28437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213127-E0E7-EE57-095B-E230EC47D71C}"/>
              </a:ext>
            </a:extLst>
          </p:cNvPr>
          <p:cNvSpPr txBox="1"/>
          <p:nvPr/>
        </p:nvSpPr>
        <p:spPr>
          <a:xfrm>
            <a:off x="241300" y="675738"/>
            <a:ext cx="5098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Video Thumbnail and Picture: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FC80AB-C318-07A8-EA05-730DEFDA5AFF}"/>
              </a:ext>
            </a:extLst>
          </p:cNvPr>
          <p:cNvSpPr txBox="1"/>
          <p:nvPr/>
        </p:nvSpPr>
        <p:spPr>
          <a:xfrm>
            <a:off x="241300" y="3517901"/>
            <a:ext cx="1253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Video: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3A6F46-3FF4-25F2-A63C-4431DB1DE4CE}"/>
              </a:ext>
            </a:extLst>
          </p:cNvPr>
          <p:cNvSpPr txBox="1"/>
          <p:nvPr/>
        </p:nvSpPr>
        <p:spPr>
          <a:xfrm>
            <a:off x="7315891" y="4605126"/>
            <a:ext cx="4530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not much creativity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Very Straightforward</a:t>
            </a:r>
          </a:p>
        </p:txBody>
      </p:sp>
    </p:spTree>
    <p:extLst>
      <p:ext uri="{BB962C8B-B14F-4D97-AF65-F5344CB8AC3E}">
        <p14:creationId xmlns:p14="http://schemas.microsoft.com/office/powerpoint/2010/main" val="320674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931205-90E3-6392-E231-13954024ED62}"/>
              </a:ext>
            </a:extLst>
          </p:cNvPr>
          <p:cNvSpPr txBox="1"/>
          <p:nvPr/>
        </p:nvSpPr>
        <p:spPr>
          <a:xfrm>
            <a:off x="4494311" y="284844"/>
            <a:ext cx="32033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Concept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C1797-4259-4EC3-D07E-4DAFFC4A7C40}"/>
              </a:ext>
            </a:extLst>
          </p:cNvPr>
          <p:cNvSpPr txBox="1"/>
          <p:nvPr/>
        </p:nvSpPr>
        <p:spPr>
          <a:xfrm>
            <a:off x="952500" y="2006600"/>
            <a:ext cx="1090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Viewer can see the reaction of the streamer of seeing the NBA game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Know his perspectives about 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See other people who also love watching NBA game</a:t>
            </a:r>
          </a:p>
        </p:txBody>
      </p:sp>
    </p:spTree>
    <p:extLst>
      <p:ext uri="{BB962C8B-B14F-4D97-AF65-F5344CB8AC3E}">
        <p14:creationId xmlns:p14="http://schemas.microsoft.com/office/powerpoint/2010/main" val="336950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4B3E78-FDDB-39FC-0DE1-75A001265A11}"/>
              </a:ext>
            </a:extLst>
          </p:cNvPr>
          <p:cNvSpPr txBox="1"/>
          <p:nvPr/>
        </p:nvSpPr>
        <p:spPr>
          <a:xfrm>
            <a:off x="4494311" y="284844"/>
            <a:ext cx="26725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Design</a:t>
            </a:r>
          </a:p>
        </p:txBody>
      </p:sp>
      <p:pic>
        <p:nvPicPr>
          <p:cNvPr id="5" name="Picture 4" descr="Reaction video of an NBA game">
            <a:extLst>
              <a:ext uri="{FF2B5EF4-FFF2-40B4-BE49-F238E27FC236}">
                <a16:creationId xmlns:a16="http://schemas.microsoft.com/office/drawing/2014/main" id="{E7A1F0D6-7484-82CD-2AFA-24C91D9E1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685" y="1534885"/>
            <a:ext cx="6734629" cy="378822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77EE32-ACBD-04FD-FF99-B04123BDF373}"/>
              </a:ext>
            </a:extLst>
          </p:cNvPr>
          <p:cNvCxnSpPr>
            <a:cxnSpLocks/>
          </p:cNvCxnSpPr>
          <p:nvPr/>
        </p:nvCxnSpPr>
        <p:spPr>
          <a:xfrm flipV="1">
            <a:off x="1155700" y="4699000"/>
            <a:ext cx="1572985" cy="624114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36EB307-5548-6035-E2C8-5CA92E01B288}"/>
              </a:ext>
            </a:extLst>
          </p:cNvPr>
          <p:cNvSpPr txBox="1"/>
          <p:nvPr/>
        </p:nvSpPr>
        <p:spPr>
          <a:xfrm>
            <a:off x="326044" y="5613400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Camera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B95D2C-9A13-5307-CED7-590B7A46194F}"/>
              </a:ext>
            </a:extLst>
          </p:cNvPr>
          <p:cNvCxnSpPr>
            <a:cxnSpLocks/>
          </p:cNvCxnSpPr>
          <p:nvPr/>
        </p:nvCxnSpPr>
        <p:spPr>
          <a:xfrm flipH="1" flipV="1">
            <a:off x="9207499" y="4369191"/>
            <a:ext cx="889001" cy="1283732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045B05-823E-2A22-A4BB-624F69054C89}"/>
              </a:ext>
            </a:extLst>
          </p:cNvPr>
          <p:cNvSpPr txBox="1"/>
          <p:nvPr/>
        </p:nvSpPr>
        <p:spPr>
          <a:xfrm>
            <a:off x="9463314" y="5798066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 Display</a:t>
            </a:r>
          </a:p>
        </p:txBody>
      </p:sp>
    </p:spTree>
    <p:extLst>
      <p:ext uri="{BB962C8B-B14F-4D97-AF65-F5344CB8AC3E}">
        <p14:creationId xmlns:p14="http://schemas.microsoft.com/office/powerpoint/2010/main" val="1231539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38BA08-1CBB-B203-452E-56B46AAB9801}"/>
              </a:ext>
            </a:extLst>
          </p:cNvPr>
          <p:cNvSpPr txBox="1"/>
          <p:nvPr/>
        </p:nvSpPr>
        <p:spPr>
          <a:xfrm>
            <a:off x="2983320" y="284844"/>
            <a:ext cx="62253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Media Technique</a:t>
            </a:r>
          </a:p>
        </p:txBody>
      </p:sp>
      <p:pic>
        <p:nvPicPr>
          <p:cNvPr id="8" name="Picture 7" descr="A screenshot of a computer">
            <a:extLst>
              <a:ext uri="{FF2B5EF4-FFF2-40B4-BE49-F238E27FC236}">
                <a16:creationId xmlns:a16="http://schemas.microsoft.com/office/drawing/2014/main" id="{D3D7F35B-AD18-4DCB-7684-4E2492066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1399717"/>
            <a:ext cx="6972300" cy="39219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48B745-01DA-52BB-DC13-EFE6619A0857}"/>
              </a:ext>
            </a:extLst>
          </p:cNvPr>
          <p:cNvSpPr txBox="1"/>
          <p:nvPr/>
        </p:nvSpPr>
        <p:spPr>
          <a:xfrm>
            <a:off x="170819" y="5562600"/>
            <a:ext cx="3692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Streaming platform: OBS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88F295-706B-380F-FD90-E9E78D5DFA66}"/>
              </a:ext>
            </a:extLst>
          </p:cNvPr>
          <p:cNvSpPr txBox="1"/>
          <p:nvPr/>
        </p:nvSpPr>
        <p:spPr>
          <a:xfrm>
            <a:off x="183520" y="6203824"/>
            <a:ext cx="6197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Streaming Materials: webcam, microphone</a:t>
            </a:r>
          </a:p>
        </p:txBody>
      </p:sp>
    </p:spTree>
    <p:extLst>
      <p:ext uri="{BB962C8B-B14F-4D97-AF65-F5344CB8AC3E}">
        <p14:creationId xmlns:p14="http://schemas.microsoft.com/office/powerpoint/2010/main" val="355494730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3"/>
      </a:lt2>
      <a:accent1>
        <a:srgbClr val="CC5744"/>
      </a:accent1>
      <a:accent2>
        <a:srgbClr val="BA3258"/>
      </a:accent2>
      <a:accent3>
        <a:srgbClr val="CC44A2"/>
      </a:accent3>
      <a:accent4>
        <a:srgbClr val="AB32BA"/>
      </a:accent4>
      <a:accent5>
        <a:srgbClr val="8444CC"/>
      </a:accent5>
      <a:accent6>
        <a:srgbClr val="433CBD"/>
      </a:accent6>
      <a:hlink>
        <a:srgbClr val="913FBF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233</Words>
  <Application>Microsoft Office PowerPoint</Application>
  <PresentationFormat>Widescreen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Amasis MT Pro Black</vt:lpstr>
      <vt:lpstr>Arial</vt:lpstr>
      <vt:lpstr>Avenir Next LT Pro</vt:lpstr>
      <vt:lpstr>Bell MT</vt:lpstr>
      <vt:lpstr>GlowVTI</vt:lpstr>
      <vt:lpstr>DDM3040 ~ Design For Live Streaming </vt:lpstr>
      <vt:lpstr>Live Show and Event - NBA</vt:lpstr>
      <vt:lpstr>Direction, written inspiration: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DDM3040 ~ Design For Live Streaming </dc:title>
  <dc:creator>CHAN Tsz Chung (230346622)</dc:creator>
  <cp:lastModifiedBy>CHAN Tsz Chung (230346622)</cp:lastModifiedBy>
  <cp:revision>16</cp:revision>
  <dcterms:created xsi:type="dcterms:W3CDTF">2024-05-30T11:23:53Z</dcterms:created>
  <dcterms:modified xsi:type="dcterms:W3CDTF">2024-05-30T15:43:56Z</dcterms:modified>
</cp:coreProperties>
</file>